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93" r:id="rId4"/>
    <p:sldId id="364" r:id="rId5"/>
    <p:sldId id="365" r:id="rId6"/>
    <p:sldId id="396" r:id="rId7"/>
    <p:sldId id="419" r:id="rId8"/>
    <p:sldId id="398" r:id="rId9"/>
    <p:sldId id="399" r:id="rId10"/>
    <p:sldId id="422" r:id="rId11"/>
    <p:sldId id="401" r:id="rId12"/>
    <p:sldId id="403" r:id="rId13"/>
    <p:sldId id="423" r:id="rId14"/>
    <p:sldId id="394" r:id="rId15"/>
    <p:sldId id="417" r:id="rId16"/>
    <p:sldId id="418" r:id="rId17"/>
    <p:sldId id="260" r:id="rId18"/>
    <p:sldId id="372" r:id="rId19"/>
    <p:sldId id="373" r:id="rId20"/>
    <p:sldId id="374" r:id="rId21"/>
    <p:sldId id="375" r:id="rId22"/>
    <p:sldId id="395" r:id="rId23"/>
    <p:sldId id="267" r:id="rId24"/>
    <p:sldId id="416" r:id="rId25"/>
    <p:sldId id="318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682"/>
    <a:srgbClr val="F5EA09"/>
    <a:srgbClr val="F6EB0A"/>
    <a:srgbClr val="FEC802"/>
    <a:srgbClr val="FFFF99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9C78-6F49-446F-B710-A21359C9C8D7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D311D-BA3B-45D0-B97E-8A55473DD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6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358" y="0"/>
            <a:ext cx="65604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2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76456" y="900060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6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523572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أنا بهيدا العيد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أعمل شي جديد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عيش متل يسوع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وغنّي هالنشيد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521969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يسوع عالأرض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زمان بعيد</a:t>
            </a:r>
          </a:p>
          <a:p>
            <a:pPr algn="ctr" rtl="1"/>
            <a:r>
              <a:rPr lang="ar-LB" sz="6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حتّى يشيل كل الحزن</a:t>
            </a:r>
            <a:endParaRPr lang="ar-LB" sz="6000" b="1" cap="none" spc="0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ويخلّي الفرحة تزيد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76456" y="900060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5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31237" y="553504"/>
            <a:ext cx="304762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قصّة</a:t>
            </a:r>
            <a:endParaRPr lang="ar-SA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Desktop\منرجع للأساس؟\الدرس الثاني-الخطّة\51970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7818">
            <a:off x="1404391" y="859962"/>
            <a:ext cx="3249494" cy="3947533"/>
          </a:xfrm>
          <a:prstGeom prst="rect">
            <a:avLst/>
          </a:prstGeom>
          <a:noFill/>
        </p:spPr>
      </p:pic>
      <p:pic>
        <p:nvPicPr>
          <p:cNvPr id="12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\Desktop\1102013263_univ_cnt_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504" y="0"/>
            <a:ext cx="11430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Documents and Settings\Admin\Desktop\joseph_annunciation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287" y="0"/>
            <a:ext cx="9394209" cy="68633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prstDash val="solid"/>
                </a:ln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</a:rPr>
              <a:t>أكل الحلوى</a:t>
            </a:r>
            <a:endParaRPr lang="ar-SA" sz="6000" dirty="0">
              <a:ln>
                <a:prstDash val="solid"/>
              </a:ln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3074" name="Picture 2" descr="C:\Documents and Settings\Admin\Desktop\منرجع للأساس؟\الدرس الثاني-الخطّة\ppt\Clip-art-christmas-candy-canes-dayasriod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7094" y="1227388"/>
            <a:ext cx="2938463" cy="4572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10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8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4207" y="2037240"/>
            <a:ext cx="49622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7200" dirty="0" smtClean="0">
                <a:ln>
                  <a:noFill/>
                  <a:prstDash val="solid"/>
                </a:ln>
                <a:solidFill>
                  <a:srgbClr val="C00000"/>
                </a:solidFill>
                <a:latin typeface="Arial Regular" charset="0"/>
                <a:ea typeface="Arial Regular" charset="0"/>
                <a:cs typeface="Arial Regular" charset="0"/>
              </a:rPr>
              <a:t>سباق الكرات</a:t>
            </a:r>
            <a:endParaRPr lang="en-US" sz="7200" dirty="0">
              <a:ln>
                <a:noFill/>
                <a:prstDash val="solid"/>
              </a:ln>
              <a:solidFill>
                <a:srgbClr val="C0000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Desktop\منرجع للأساس؟\الدرس الثاني-الخطّة\ppt\blizzard-clipart-seasons_snowb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91946"/>
            <a:ext cx="6646460" cy="2523193"/>
          </a:xfrm>
          <a:prstGeom prst="rect">
            <a:avLst/>
          </a:prstGeom>
          <a:noFill/>
        </p:spPr>
      </p:pic>
      <p:pic>
        <p:nvPicPr>
          <p:cNvPr id="16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7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Documents and Settings\Admin\Desktop\PPt\2\k65348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651" y="1822806"/>
            <a:ext cx="4258102" cy="32995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961400" y="757535"/>
            <a:ext cx="440857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صلاة</a:t>
            </a:r>
            <a:endParaRPr lang="en-US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11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9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6885" y="784447"/>
            <a:ext cx="3304110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bevelT w="127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LB" sz="6000" dirty="0">
                <a:ln/>
                <a:solidFill>
                  <a:srgbClr val="E20000"/>
                </a:solidFill>
                <a:latin typeface="Arial Regular" charset="0"/>
                <a:ea typeface="Arial Regular" charset="0"/>
              </a:rPr>
              <a:t>الدرس </a:t>
            </a:r>
            <a:r>
              <a:rPr lang="ar-LB" sz="6000" dirty="0" smtClean="0">
                <a:ln/>
                <a:solidFill>
                  <a:srgbClr val="E20000"/>
                </a:solidFill>
                <a:latin typeface="Arial Regular" charset="0"/>
                <a:ea typeface="Arial Regular" charset="0"/>
              </a:rPr>
              <a:t>الثاني</a:t>
            </a:r>
            <a:endParaRPr lang="en-US" sz="6000" dirty="0">
              <a:ln/>
              <a:solidFill>
                <a:srgbClr val="E20000"/>
              </a:solidFill>
              <a:latin typeface="Arial Regular" charset="0"/>
              <a:ea typeface="Arial Regula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6372" y="1707777"/>
            <a:ext cx="1062884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LB" sz="8800" dirty="0" smtClean="0"/>
              <a:t>لدى الله خطة عظيمة لحياتي، وأنا سأتبعها.</a:t>
            </a:r>
            <a:endParaRPr lang="en-US" sz="8800" dirty="0">
              <a:ln/>
              <a:latin typeface="Arial Regular" charset="0"/>
              <a:ea typeface="Arial Regular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1101" y="367554"/>
            <a:ext cx="5602496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19050" h="63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5400" kern="0" spc="350" dirty="0">
                <a:ln w="11430"/>
                <a:solidFill>
                  <a:schemeClr val="accent1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rPr>
              <a:t>آية من الكتاب المقدس</a:t>
            </a:r>
            <a:endParaRPr lang="en-US" sz="5400" kern="0" spc="350" dirty="0">
              <a:ln w="11430"/>
              <a:solidFill>
                <a:schemeClr val="accent1">
                  <a:lumMod val="75000"/>
                </a:schemeClr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Documents and Settings\Admin\Desktop\PPt\2\حفظ الآي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5827">
            <a:off x="3228492" y="1226334"/>
            <a:ext cx="5416141" cy="483390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12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4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C:\Documents and Settings\Admin\Desktop\PPt\2\حفظ الآي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5096" y="2456597"/>
            <a:ext cx="4121487" cy="367842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0948" y="729461"/>
            <a:ext cx="745957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LB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"هوذا العذراء تحبل وتلد ابنا ويدعون اسمه عمانوئيل الذي تفسيره الله معنا.”</a:t>
            </a:r>
            <a:br>
              <a:rPr lang="ar-LB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ar-LB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متى 1 :23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12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4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F5E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49025" y="198662"/>
            <a:ext cx="361669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العلوم</a:t>
            </a:r>
            <a:endParaRPr lang="ar-SA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73639" y="2596798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noFill/>
                  <a:prstDash val="solid"/>
                </a:ln>
                <a:solidFill>
                  <a:srgbClr val="00B0F0"/>
                </a:solidFill>
                <a:latin typeface="Arial Regular" charset="0"/>
                <a:ea typeface="Arial Regular" charset="0"/>
                <a:cs typeface="Arial Regular" charset="0"/>
              </a:rPr>
              <a:t>القرص المتنقّل</a:t>
            </a:r>
            <a:endParaRPr lang="ar-SA" sz="6000" dirty="0">
              <a:ln>
                <a:noFill/>
                <a:prstDash val="solid"/>
              </a:ln>
              <a:solidFill>
                <a:srgbClr val="00B0F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Documents and Settings\Admin\Desktop\PPt\1\Earth-science-teacher-clipart-free-clipart-imag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2386" y="1678120"/>
            <a:ext cx="4923005" cy="369225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12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4095" y="95437"/>
            <a:ext cx="81788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وسيلة إيضاح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60867" y="1930434"/>
            <a:ext cx="45608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9600" dirty="0" smtClean="0">
                <a:ln>
                  <a:prstDash val="solid"/>
                </a:ln>
                <a:solidFill>
                  <a:srgbClr val="92D050"/>
                </a:solidFill>
                <a:latin typeface="Arial Regular" charset="0"/>
                <a:ea typeface="Arial Regular" charset="0"/>
                <a:cs typeface="Arial Regular" charset="0"/>
              </a:rPr>
              <a:t>فكّر وخطّط</a:t>
            </a:r>
            <a:endParaRPr lang="en-US" sz="9600" dirty="0">
              <a:ln>
                <a:prstDash val="solid"/>
              </a:ln>
              <a:solidFill>
                <a:srgbClr val="92D05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Desktop\منرجع للأساس؟\الدرس الثاني-الخطّة\ppt\person-thinking-clipart-thinking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36114" y="1198159"/>
            <a:ext cx="3122612" cy="3962400"/>
          </a:xfrm>
          <a:prstGeom prst="rect">
            <a:avLst/>
          </a:prstGeom>
          <a:noFill/>
        </p:spPr>
      </p:pic>
      <p:pic>
        <p:nvPicPr>
          <p:cNvPr id="16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2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773" y="553504"/>
            <a:ext cx="650210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04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الأشغال اليدويّة</a:t>
            </a:r>
            <a:endParaRPr lang="ar-SA" sz="104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C:\Documents and Settings\Admin\Desktop\منرجع للأساس؟\الدرس الثاني-الخطّة\ppt\snowman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029" y="722396"/>
            <a:ext cx="3785602" cy="567840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9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2901" y="645304"/>
            <a:ext cx="557556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المراجعة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Documents and Settings\Admin\Desktop\PPt\1\Christmas_tree_decorations_large_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4381500" cy="47625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10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9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5096" y="0"/>
            <a:ext cx="65604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6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7650" y="707163"/>
            <a:ext cx="615271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9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</a:p>
          <a:p>
            <a:pPr algn="r"/>
            <a:endParaRPr lang="ar-LB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ar-LB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لوقا </a:t>
            </a:r>
            <a:r>
              <a:rPr lang="ar-LB" sz="4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۱: ۲٦-۳۸</a:t>
            </a:r>
            <a:endParaRPr lang="en-US" sz="7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5412" y="1368639"/>
            <a:ext cx="4326271" cy="3711479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5217" y="198662"/>
            <a:ext cx="394050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15000" dirty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تمثيليّة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59992" y="2173718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noFill/>
                  <a:prstDash val="solid"/>
                </a:ln>
                <a:solidFill>
                  <a:srgbClr val="00B0F0"/>
                </a:solidFill>
                <a:latin typeface="Arial Regular" charset="0"/>
                <a:ea typeface="Arial Regular" charset="0"/>
                <a:cs typeface="Arial Regular" charset="0"/>
              </a:rPr>
              <a:t>عبّود ولبان</a:t>
            </a:r>
            <a:endParaRPr lang="ar-SA" sz="6000" dirty="0">
              <a:ln>
                <a:noFill/>
                <a:prstDash val="solid"/>
              </a:ln>
              <a:solidFill>
                <a:srgbClr val="00B0F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00" b="100000" l="3391" r="100000">
                        <a14:foregroundMark x1="21723" y1="33421" x2="21723" y2="33421"/>
                        <a14:foregroundMark x1="64436" y1="51444" x2="64436" y2="51444"/>
                        <a14:foregroundMark x1="9624" y1="27122" x2="9624" y2="27122"/>
                        <a14:foregroundMark x1="9624" y1="27122" x2="9624" y2="27122"/>
                        <a14:foregroundMark x1="9258" y1="30534" x2="9258" y2="30534"/>
                        <a14:foregroundMark x1="4216" y1="33421" x2="4216" y2="33421"/>
                        <a14:foregroundMark x1="61778" y1="3675" x2="61778" y2="3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29" y="1441244"/>
            <a:ext cx="4537945" cy="4755188"/>
          </a:xfrm>
        </p:spPr>
      </p:pic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17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49135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عيد الميلاد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تفرح كل البلاد 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يسوع من السما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لكل الولاد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523893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نحنا مبسوطين</a:t>
            </a:r>
          </a:p>
          <a:p>
            <a:pPr algn="ctr" rtl="1"/>
            <a:r>
              <a:rPr lang="ar-LB" sz="6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ودايماً فرحانين</a:t>
            </a:r>
            <a:endParaRPr lang="ar-LB" sz="6000" b="1" cap="none" spc="0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منعيّد عيدك يا يسوع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وحبّك متذكرين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76456" y="900060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47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460094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أنا بهيدا العيد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قلبي صار جديد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خبّر كل النّاس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هالخبر السعيد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49135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يسوع عالأرض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زمان بعيد</a:t>
            </a:r>
          </a:p>
          <a:p>
            <a:pPr algn="ctr" rtl="1"/>
            <a:r>
              <a:rPr lang="ar-LB" sz="6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حتّى يخلصك ....</a:t>
            </a:r>
            <a:endParaRPr lang="ar-LB" sz="6000" b="1" cap="none" spc="0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وتصير إنسان جديد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4052" y="6057086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الخطّة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014" y="5383220"/>
            <a:ext cx="1396621" cy="1198151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51" y="5472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209</Words>
  <Application>Microsoft Office PowerPoint</Application>
  <PresentationFormat>Widescreen</PresentationFormat>
  <Paragraphs>83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New Heights</cp:lastModifiedBy>
  <cp:revision>60</cp:revision>
  <cp:lastPrinted>2016-06-06T21:00:25Z</cp:lastPrinted>
  <dcterms:created xsi:type="dcterms:W3CDTF">2016-05-04T10:39:22Z</dcterms:created>
  <dcterms:modified xsi:type="dcterms:W3CDTF">2017-02-20T10:16:56Z</dcterms:modified>
</cp:coreProperties>
</file>